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6" r:id="rId9"/>
    <p:sldId id="264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5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7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4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3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1043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123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79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37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014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4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8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42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24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79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27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0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F5103A0-89FF-4EE3-AC0E-38BEE856F1FB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0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002281"/>
            <a:ext cx="6620968" cy="2140470"/>
          </a:xfrm>
        </p:spPr>
        <p:txBody>
          <a:bodyPr/>
          <a:lstStyle/>
          <a:p>
            <a:r>
              <a:rPr lang="ru-RU" dirty="0"/>
              <a:t>    Блокада Ленинграда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313372"/>
            <a:ext cx="7272808" cy="328398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Презентация к 81 – </a:t>
            </a:r>
            <a:r>
              <a:rPr lang="ru-RU" dirty="0" err="1"/>
              <a:t>летию</a:t>
            </a:r>
            <a:r>
              <a:rPr lang="ru-RU" dirty="0"/>
              <a:t> снятия блокады Ленинграда</a:t>
            </a:r>
          </a:p>
          <a:p>
            <a:pPr algn="ctr"/>
            <a:endParaRPr lang="ru-RU" dirty="0"/>
          </a:p>
          <a:p>
            <a:pPr algn="r"/>
            <a:r>
              <a:rPr lang="ru-RU" dirty="0"/>
              <a:t>Сумцова О.Н.</a:t>
            </a:r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2025 </a:t>
            </a:r>
            <a:r>
              <a:rPr lang="ru-RU" sz="1600" dirty="0"/>
              <a:t>г.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блокада фото\0010-010-Proryv-blokad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9020" y="188640"/>
            <a:ext cx="5664629" cy="4248472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91A659-6ED7-4DD4-9459-70662589C243}"/>
              </a:ext>
            </a:extLst>
          </p:cNvPr>
          <p:cNvSpPr/>
          <p:nvPr/>
        </p:nvSpPr>
        <p:spPr>
          <a:xfrm>
            <a:off x="55577" y="4621778"/>
            <a:ext cx="89809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Люди были истощены. Им приходилось выживать. Еды не хватало и люди ели: кору деревьев, обойный клей ( его отскребали от стен и обоев-варили с него похлёбку), варили кожаные ремни, жмых, очистки от картофеля, подмётки, технический жир, переработанные лакокрасочные продукты, кишки, люди собирали землю, там где сгорели запасы сахара, добавляли в неё воду, затем процеживали, а мутную и сладкую воду кипятили и пили.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/>
              <a:t>Несмотря на тяжелое время. Работали школы. И те дети, которые могли ходить, учились. Работали детские сады. Пока взрослые стояли на защите своего города, дети находились под присмотром.</a:t>
            </a:r>
          </a:p>
        </p:txBody>
      </p:sp>
      <p:pic>
        <p:nvPicPr>
          <p:cNvPr id="12290" name="Picture 2" descr="E:\блокада фото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149080"/>
            <a:ext cx="8229600" cy="2448272"/>
          </a:xfrm>
        </p:spPr>
        <p:txBody>
          <a:bodyPr>
            <a:normAutofit/>
          </a:bodyPr>
          <a:lstStyle/>
          <a:p>
            <a:r>
              <a:rPr lang="ru-RU" sz="1800" dirty="0"/>
              <a:t>27 января 1944 года наши войска полностью освободили Ленинград от фашистской блокады. Враг держал город в блокаде почти 2,5 года. Это были тяжелое и страшное время. Время горя, слёз и потерь. За годы блокады погибли от голода 632 253 человек. Очень важно, что даже в тяжелые времена люди оставались людьми. </a:t>
            </a:r>
          </a:p>
        </p:txBody>
      </p:sp>
      <p:pic>
        <p:nvPicPr>
          <p:cNvPr id="13314" name="Picture 2" descr="E:\блокада фото\0023-023-Proryv-blokad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059" y="260648"/>
            <a:ext cx="4909881" cy="3682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/>
              <a:t>1941 год. На нашу страну напала фашистская Германия-началась ВОВ. Гибли люди, рушились города, горели и взрывались мосты и заводы.</a:t>
            </a:r>
          </a:p>
        </p:txBody>
      </p:sp>
      <p:pic>
        <p:nvPicPr>
          <p:cNvPr id="2050" name="Picture 2" descr="E:\слайды о блокаде\4e8c07265fd9036593045f74f17d0c40_w960_h2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/>
              <a:t> Весь наш русский народ встал на защиту своей Родины.</a:t>
            </a:r>
          </a:p>
        </p:txBody>
      </p:sp>
      <p:pic>
        <p:nvPicPr>
          <p:cNvPr id="1026" name="Picture 2" descr="E:\блокада фото\0005-004-Oborona-Leningra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/>
              <a:t>8 сентября1944г. город Ленинград немцы взяли в кольцо. В город перестали привозить продукты, отключили свет, воду. Настали страшные блокадные дни.</a:t>
            </a:r>
          </a:p>
        </p:txBody>
      </p:sp>
      <p:pic>
        <p:nvPicPr>
          <p:cNvPr id="3074" name="Picture 2" descr="E:\слайды о блокаде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654618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/>
              <a:t>Город изменился. Вместо красивых строений стояли руины, город часто обстреливали. Но люди не сдавались.</a:t>
            </a:r>
          </a:p>
        </p:txBody>
      </p:sp>
      <p:pic>
        <p:nvPicPr>
          <p:cNvPr id="4098" name="Picture 2" descr="E:\слайды о блокаде\05365d05104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273438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9411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В домах у людей не было ни отопления, ни электричества, ни воды в кранах. За водой голодные, истощенные люди ходили на Неву, падали и умирали по дороге. Трупы уже не убирали-не было сил, их просто заносило снегом.</a:t>
            </a:r>
          </a:p>
        </p:txBody>
      </p:sp>
      <p:pic>
        <p:nvPicPr>
          <p:cNvPr id="6146" name="Picture 2" descr="E:\блокада фото\10512_1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402" y="332656"/>
            <a:ext cx="5807195" cy="4219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57191"/>
            <a:ext cx="8229600" cy="1383297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 Город был изолирован от большой земли. Единственный путь, по которому могла осуществляться связь с городом – это ладожское озеро. Ещё эту дорогу называли- «дорога смерти». Движение по ней началось 22 ноября 1941 года. За время блокады по ней удалось вывезти из города более 500 тысяч человек.</a:t>
            </a:r>
          </a:p>
        </p:txBody>
      </p:sp>
      <p:pic>
        <p:nvPicPr>
          <p:cNvPr id="7170" name="Picture 2" descr="E:\блокада фото\bcd55f808f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0807" y="317511"/>
            <a:ext cx="5922386" cy="4153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блокада фото\69831485_1296124311_roadoflife_hors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5544616" cy="4104456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AB0672-8921-4025-9162-884A1B9F1C9B}"/>
              </a:ext>
            </a:extLst>
          </p:cNvPr>
          <p:cNvSpPr/>
          <p:nvPr/>
        </p:nvSpPr>
        <p:spPr>
          <a:xfrm>
            <a:off x="251519" y="4531703"/>
            <a:ext cx="871296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Этой дорогой доставлялось оружие, продовольствие и этой же дорогой эвакуировали раненых и больных, женщин, детей. Если же во время эвакуации машины попадали под обстрел и одна машина начинала тонуть, остальные машины продолжали движение. Они не имели право останавливаться и помогать. Иначе другие люди подвергались опасности.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223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Хлеб выдавался по граммам. 250 грамм для взрослых,</a:t>
            </a:r>
            <a:br>
              <a:rPr lang="ru-RU" sz="1800" dirty="0"/>
            </a:br>
            <a:r>
              <a:rPr lang="ru-RU" sz="1800" dirty="0"/>
              <a:t>125 грамм – для детей. Вот такой кусочек хлеба получали ленинградцы по карточкам на целый день. Хлеб пекли из целлюлозы, соевой муки, отрубей и обойная пыль.</a:t>
            </a:r>
          </a:p>
        </p:txBody>
      </p:sp>
      <p:pic>
        <p:nvPicPr>
          <p:cNvPr id="8194" name="Picture 2" descr="E:\блокада фото\69ebe36d50fa433f501de488efbfb8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565785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311</TotalTime>
  <Words>464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Ион</vt:lpstr>
      <vt:lpstr>    Блокада Ленинграда</vt:lpstr>
      <vt:lpstr>1941 год. На нашу страну напала фашистская Германия-началась ВОВ. Гибли люди, рушились города, горели и взрывались мосты и заводы.</vt:lpstr>
      <vt:lpstr> Весь наш русский народ встал на защиту своей Родины.</vt:lpstr>
      <vt:lpstr>8 сентября1944г. город Ленинград немцы взяли в кольцо. В город перестали привозить продукты, отключили свет, воду. Настали страшные блокадные дни.</vt:lpstr>
      <vt:lpstr>Город изменился. Вместо красивых строений стояли руины, город часто обстреливали. Но люди не сдавались.</vt:lpstr>
      <vt:lpstr>В домах у людей не было ни отопления, ни электричества, ни воды в кранах. За водой голодные, истощенные люди ходили на Неву, падали и умирали по дороге. Трупы уже не убирали-не было сил, их просто заносило снегом.</vt:lpstr>
      <vt:lpstr> Город был изолирован от большой земли. Единственный путь, по которому могла осуществляться связь с городом – это ладожское озеро. Ещё эту дорогу называли- «дорога смерти». Движение по ней началось 22 ноября 1941 года. За время блокады по ней удалось вывезти из города более 500 тысяч человек.</vt:lpstr>
      <vt:lpstr>Презентация PowerPoint</vt:lpstr>
      <vt:lpstr>Хлеб выдавался по граммам. 250 грамм для взрослых, 125 грамм – для детей. Вот такой кусочек хлеба получали ленинградцы по карточкам на целый день. Хлеб пекли из целлюлозы, соевой муки, отрубей и обойная пыль.</vt:lpstr>
      <vt:lpstr>Презентация PowerPoint</vt:lpstr>
      <vt:lpstr>Несмотря на тяжелое время. Работали школы. И те дети, которые могли ходить, учились. Работали детские сады. Пока взрослые стояли на защите своего города, дети находились под присмотром.</vt:lpstr>
      <vt:lpstr>27 января 1944 года наши войска полностью освободили Ленинград от фашистской блокады. Враг держал город в блокаде почти 2,5 года. Это были тяжелое и страшное время. Время горя, слёз и потерь. За годы блокады погибли от голода 632 253 человек. Очень важно, что даже в тяжелые времена люди оставались людьми.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блокаде Ленинграда</dc:title>
  <dc:creator>Надя</dc:creator>
  <cp:lastModifiedBy>ольга сумцова</cp:lastModifiedBy>
  <cp:revision>26</cp:revision>
  <dcterms:created xsi:type="dcterms:W3CDTF">2014-01-20T15:46:33Z</dcterms:created>
  <dcterms:modified xsi:type="dcterms:W3CDTF">2025-01-31T06:19:58Z</dcterms:modified>
</cp:coreProperties>
</file>