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F7169-C81C-4155-8C16-B650976BE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2089DB-2BA3-4B61-9A50-38BA5B045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6896C9-F829-42FD-9405-C661FA9A9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956C-5F5B-4C54-A607-4A9D1170978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9545C4-E33C-4513-B278-326DE583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F917B0-8C3E-44B6-92B9-40B47A40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9979-6187-4E61-9714-4915404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4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45856-F369-4EAB-A491-23C92C6FB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31B666-283B-4BB7-928E-14AB87264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CE9ACE-3DCD-4784-89C2-35C3568EA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956C-5F5B-4C54-A607-4A9D1170978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1C81B5-0D22-44AD-93A2-86E4D775F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611F6-5A82-4FF8-A40F-3AEA09DF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9979-6187-4E61-9714-4915404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17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06EFCA-9ECB-466C-84AD-A88BD5DC5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4F5620-C679-4E65-BD0D-F88CDCEC4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383AAC-FE5D-4953-8E83-CC317AFED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956C-5F5B-4C54-A607-4A9D1170978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2DFFD-2E94-4B78-B013-B99D06FC1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048AC-CAD5-4407-B99D-68C75C91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9979-6187-4E61-9714-4915404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17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FC2FB-8E8D-420D-9EBE-1DF0F5167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427E8B-20DA-4ED2-83D1-E8EAD2A1F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2641B2-B5F9-4FA3-93EA-0C3037A6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956C-5F5B-4C54-A607-4A9D1170978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EE7EBA-F9DE-4FD3-BA24-EBF33BEAC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730DC6-787E-4E33-841D-C4C1B9CC5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9979-6187-4E61-9714-4915404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84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748C1-C63E-469E-842B-F2EAF693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54B02-074A-4A83-AC0D-ABBBA012D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D94670-7C7B-4326-B3D5-6D9452EB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956C-5F5B-4C54-A607-4A9D1170978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BFABB6-2F40-49EC-BE3B-3AD49EA3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46DEF-8378-45E1-8D7D-1B38AFDB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9979-6187-4E61-9714-4915404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2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19096-BC58-490A-8906-F7B0BAD5B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E6E14D-10BE-4B35-8B75-EFAFC4E82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107EDE-8982-409A-B1B4-9EE43944F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38EDA6-3B42-47C2-AF05-4D179171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956C-5F5B-4C54-A607-4A9D1170978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89B846-8CDA-4C59-A089-B02195F2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1591F7-71CE-4580-A833-5FD38887A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9979-6187-4E61-9714-4915404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1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6F8D4-37F9-4828-9C20-C1828D43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917509-4580-4AD0-B970-BD3283A04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3F67CF-4E4F-49F4-B9F1-B9D6D676D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FA65E5-01FA-4804-B5B6-6DE0842AB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72719A-2D4D-4D7C-B154-B1232AF47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386750-BC00-4809-8F27-C6FA3321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956C-5F5B-4C54-A607-4A9D1170978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8457FC-6A91-4FA5-8981-45650FDF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83DFEB-BAF0-4C9F-908C-EC3BD12A2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9979-6187-4E61-9714-4915404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71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F30A9-FBA8-4535-BD33-C20A32B7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237D59-B0DF-42DD-ACB4-A24C5524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956C-5F5B-4C54-A607-4A9D1170978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67480C-FC4B-410B-AC9C-7A7AEEE2F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46E8AC-87E9-44B1-BBA3-AD22262C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9979-6187-4E61-9714-4915404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56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B62306-D98E-43AF-8D3F-3A257D8D6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956C-5F5B-4C54-A607-4A9D1170978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C0ECFB-CFD5-4E2D-958B-BBAAFF30E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7D7D10-CE29-4455-BA45-3BC74E26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9979-6187-4E61-9714-4915404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2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DFFD4-F96D-4908-863F-40076CE2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36B3DC-48AF-485F-912D-4451E585C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65332B-B82C-48C0-A982-434079FC6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68CE36-7394-4821-9735-E81EEDC6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956C-5F5B-4C54-A607-4A9D1170978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213224-1550-48DB-AF48-5DFB949E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7C0052-5A3E-4665-8740-395C353A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9979-6187-4E61-9714-4915404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91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8D98B-0C7A-410E-B037-8B97FE15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33254A-8028-4A62-9888-A312303CE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B7375C-7665-4F41-91AD-CA4C568D5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00BA98-0E6B-48C1-BA12-F058BE91A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956C-5F5B-4C54-A607-4A9D1170978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B710B-1422-4AA4-91BE-7C16F094B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9B8B6A-9432-4FE3-998B-3A9C67B7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9979-6187-4E61-9714-4915404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4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B29DA-E881-4D1E-9361-A8BF9294B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8CC11-DA2F-4B84-B234-BD62F3ECA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0EE54F-7490-4C74-A6F6-EB9A04E64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E956C-5F5B-4C54-A607-4A9D1170978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7B5353-D254-44CB-B0DC-CB47BC6BA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3A92FE-0EAB-46BD-95AB-1F5A0A103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49979-6187-4E61-9714-4915404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2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D4748C-72E4-4F13-B6E4-F4EBCEEA4093}"/>
              </a:ext>
            </a:extLst>
          </p:cNvPr>
          <p:cNvSpPr txBox="1"/>
          <p:nvPr/>
        </p:nvSpPr>
        <p:spPr>
          <a:xfrm>
            <a:off x="293913" y="975250"/>
            <a:ext cx="11756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ЛЕНЬ-Ь+ИВА-А+ЕЦ=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EE7A6A-8499-4464-9984-4A64AE672302}"/>
              </a:ext>
            </a:extLst>
          </p:cNvPr>
          <p:cNvSpPr txBox="1"/>
          <p:nvPr/>
        </p:nvSpPr>
        <p:spPr>
          <a:xfrm>
            <a:off x="277585" y="4148239"/>
            <a:ext cx="11636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БРОНЬ-Ь+ЕН+ОСЬ-Ь+ЕЦ=</a:t>
            </a:r>
          </a:p>
        </p:txBody>
      </p:sp>
    </p:spTree>
    <p:extLst>
      <p:ext uri="{BB962C8B-B14F-4D97-AF65-F5344CB8AC3E}">
        <p14:creationId xmlns:p14="http://schemas.microsoft.com/office/powerpoint/2010/main" val="210265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E62254C3-4780-4493-AB44-D888691B7CF6}"/>
              </a:ext>
            </a:extLst>
          </p:cNvPr>
          <p:cNvSpPr/>
          <p:nvPr/>
        </p:nvSpPr>
        <p:spPr>
          <a:xfrm>
            <a:off x="4403271" y="1956707"/>
            <a:ext cx="3385457" cy="334191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id="{47DD9C3C-A6F2-4429-9016-3721BB0DF77A}"/>
              </a:ext>
            </a:extLst>
          </p:cNvPr>
          <p:cNvSpPr/>
          <p:nvPr/>
        </p:nvSpPr>
        <p:spPr>
          <a:xfrm>
            <a:off x="7445827" y="1426029"/>
            <a:ext cx="1600200" cy="155393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0D1AFC43-E88B-4740-9FAB-45D47FC6D613}"/>
              </a:ext>
            </a:extLst>
          </p:cNvPr>
          <p:cNvSpPr/>
          <p:nvPr/>
        </p:nvSpPr>
        <p:spPr>
          <a:xfrm>
            <a:off x="5434691" y="286430"/>
            <a:ext cx="1600200" cy="155393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BDC9AC0B-BEED-4230-A444-0AABED44829B}"/>
              </a:ext>
            </a:extLst>
          </p:cNvPr>
          <p:cNvSpPr/>
          <p:nvPr/>
        </p:nvSpPr>
        <p:spPr>
          <a:xfrm>
            <a:off x="7875814" y="3265713"/>
            <a:ext cx="1600200" cy="155393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4937666E-D166-45EC-9AF2-7F5495A3F1EF}"/>
              </a:ext>
            </a:extLst>
          </p:cNvPr>
          <p:cNvSpPr/>
          <p:nvPr/>
        </p:nvSpPr>
        <p:spPr>
          <a:xfrm>
            <a:off x="3423556" y="1051149"/>
            <a:ext cx="1600200" cy="155393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C2F62ADC-B763-4F2A-A33B-638A316CC450}"/>
              </a:ext>
            </a:extLst>
          </p:cNvPr>
          <p:cNvSpPr/>
          <p:nvPr/>
        </p:nvSpPr>
        <p:spPr>
          <a:xfrm>
            <a:off x="6672941" y="5052331"/>
            <a:ext cx="1600200" cy="155393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BE4AE3C0-3A07-4EAF-ABBC-B84F2433C53E}"/>
              </a:ext>
            </a:extLst>
          </p:cNvPr>
          <p:cNvSpPr/>
          <p:nvPr/>
        </p:nvSpPr>
        <p:spPr>
          <a:xfrm>
            <a:off x="2715986" y="3258907"/>
            <a:ext cx="1600200" cy="155393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id="{80FBB9AC-E674-42E1-AE42-49FB120CCCD3}"/>
              </a:ext>
            </a:extLst>
          </p:cNvPr>
          <p:cNvSpPr/>
          <p:nvPr/>
        </p:nvSpPr>
        <p:spPr>
          <a:xfrm>
            <a:off x="4223656" y="5175476"/>
            <a:ext cx="1600200" cy="155393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103513-1BB3-4236-989C-7CFC2D7D5EA4}"/>
              </a:ext>
            </a:extLst>
          </p:cNvPr>
          <p:cNvSpPr txBox="1"/>
          <p:nvPr/>
        </p:nvSpPr>
        <p:spPr>
          <a:xfrm>
            <a:off x="3890626" y="1227951"/>
            <a:ext cx="729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1FA1A7-FF17-45F2-88AE-A0591D69D6E8}"/>
              </a:ext>
            </a:extLst>
          </p:cNvPr>
          <p:cNvSpPr txBox="1"/>
          <p:nvPr/>
        </p:nvSpPr>
        <p:spPr>
          <a:xfrm>
            <a:off x="5882772" y="450984"/>
            <a:ext cx="704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/>
              <a:t>К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19E87D-E008-4E23-8E7A-A16347B2E626}"/>
              </a:ext>
            </a:extLst>
          </p:cNvPr>
          <p:cNvSpPr txBox="1"/>
          <p:nvPr/>
        </p:nvSpPr>
        <p:spPr>
          <a:xfrm>
            <a:off x="7908049" y="1532323"/>
            <a:ext cx="771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C5A220-DA54-4EDC-AC07-448958E5D552}"/>
              </a:ext>
            </a:extLst>
          </p:cNvPr>
          <p:cNvSpPr txBox="1"/>
          <p:nvPr/>
        </p:nvSpPr>
        <p:spPr>
          <a:xfrm>
            <a:off x="3109397" y="3429000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86892C-C1CF-4CEB-B08E-48A082639B4F}"/>
              </a:ext>
            </a:extLst>
          </p:cNvPr>
          <p:cNvSpPr txBox="1"/>
          <p:nvPr/>
        </p:nvSpPr>
        <p:spPr>
          <a:xfrm>
            <a:off x="7004055" y="5229133"/>
            <a:ext cx="9028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C428D2-5B26-4B26-ADC4-2D5561FEF899}"/>
              </a:ext>
            </a:extLst>
          </p:cNvPr>
          <p:cNvSpPr txBox="1"/>
          <p:nvPr/>
        </p:nvSpPr>
        <p:spPr>
          <a:xfrm>
            <a:off x="8317702" y="3415983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FCA97E-C7C6-4B8E-818E-AEC6DDE8EA15}"/>
              </a:ext>
            </a:extLst>
          </p:cNvPr>
          <p:cNvSpPr txBox="1"/>
          <p:nvPr/>
        </p:nvSpPr>
        <p:spPr>
          <a:xfrm>
            <a:off x="4592387" y="5298621"/>
            <a:ext cx="8627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E3E86FE-B920-4F62-9DD6-BD1448194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380" y="2480060"/>
            <a:ext cx="2081770" cy="1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5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id="{91102E82-34D3-45E3-9582-848F303694C1}"/>
              </a:ext>
            </a:extLst>
          </p:cNvPr>
          <p:cNvSpPr/>
          <p:nvPr/>
        </p:nvSpPr>
        <p:spPr>
          <a:xfrm>
            <a:off x="4337957" y="1703614"/>
            <a:ext cx="3516085" cy="345077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3D1564BF-F71A-455C-BFAD-0AE8039C7522}"/>
              </a:ext>
            </a:extLst>
          </p:cNvPr>
          <p:cNvSpPr/>
          <p:nvPr/>
        </p:nvSpPr>
        <p:spPr>
          <a:xfrm>
            <a:off x="2675161" y="1673673"/>
            <a:ext cx="1643745" cy="167640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id="{261508F3-F581-4618-B51C-537B800CA559}"/>
              </a:ext>
            </a:extLst>
          </p:cNvPr>
          <p:cNvSpPr/>
          <p:nvPr/>
        </p:nvSpPr>
        <p:spPr>
          <a:xfrm>
            <a:off x="3469818" y="4637317"/>
            <a:ext cx="1643745" cy="167640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D2F1B472-62C9-4364-82A5-87ED6EB529CC}"/>
              </a:ext>
            </a:extLst>
          </p:cNvPr>
          <p:cNvSpPr/>
          <p:nvPr/>
        </p:nvSpPr>
        <p:spPr>
          <a:xfrm>
            <a:off x="5438774" y="5439"/>
            <a:ext cx="1643745" cy="159748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B7D0966E-275D-460C-9E7A-CAE0DEA51465}"/>
              </a:ext>
            </a:extLst>
          </p:cNvPr>
          <p:cNvSpPr/>
          <p:nvPr/>
        </p:nvSpPr>
        <p:spPr>
          <a:xfrm>
            <a:off x="7905752" y="1915883"/>
            <a:ext cx="1632857" cy="1676403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62C84C00-50A9-48BD-BD67-0A311D3A28EB}"/>
              </a:ext>
            </a:extLst>
          </p:cNvPr>
          <p:cNvSpPr/>
          <p:nvPr/>
        </p:nvSpPr>
        <p:spPr>
          <a:xfrm>
            <a:off x="6934200" y="4637317"/>
            <a:ext cx="1632857" cy="167640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8273EFE-01D9-4738-8FF8-BADE76120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282" y="2294167"/>
            <a:ext cx="2233486" cy="224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7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241187-7DED-4765-B88F-7196EE88CDF3}"/>
              </a:ext>
            </a:extLst>
          </p:cNvPr>
          <p:cNvSpPr/>
          <p:nvPr/>
        </p:nvSpPr>
        <p:spPr>
          <a:xfrm>
            <a:off x="990600" y="457201"/>
            <a:ext cx="10243457" cy="26343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а Лук для детей #36">
            <a:extLst>
              <a:ext uri="{FF2B5EF4-FFF2-40B4-BE49-F238E27FC236}">
                <a16:creationId xmlns:a16="http://schemas.microsoft.com/office/drawing/2014/main" id="{6476590F-6F9D-4392-A97A-50BFB0A23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85" y="919162"/>
            <a:ext cx="2941885" cy="171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екрасная ель - картинка     №11878">
            <a:extLst>
              <a:ext uri="{FF2B5EF4-FFF2-40B4-BE49-F238E27FC236}">
                <a16:creationId xmlns:a16="http://schemas.microsoft.com/office/drawing/2014/main" id="{66EB61B7-BA02-4EB5-8B0A-BD89D1700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25" y="774374"/>
            <a:ext cx="14097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олк для детей">
            <a:extLst>
              <a:ext uri="{FF2B5EF4-FFF2-40B4-BE49-F238E27FC236}">
                <a16:creationId xmlns:a16="http://schemas.microsoft.com/office/drawing/2014/main" id="{10260310-E0D0-45CD-821B-4C3CBE34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654" y="919163"/>
            <a:ext cx="1429732" cy="186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процесс 4">
            <a:extLst>
              <a:ext uri="{FF2B5EF4-FFF2-40B4-BE49-F238E27FC236}">
                <a16:creationId xmlns:a16="http://schemas.microsoft.com/office/drawing/2014/main" id="{F263DEEF-358C-47B7-9D7E-53907247D48D}"/>
              </a:ext>
            </a:extLst>
          </p:cNvPr>
          <p:cNvSpPr/>
          <p:nvPr/>
        </p:nvSpPr>
        <p:spPr>
          <a:xfrm>
            <a:off x="990600" y="4386942"/>
            <a:ext cx="2242457" cy="180702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>
            <a:extLst>
              <a:ext uri="{FF2B5EF4-FFF2-40B4-BE49-F238E27FC236}">
                <a16:creationId xmlns:a16="http://schemas.microsoft.com/office/drawing/2014/main" id="{EFEF5EAA-1DCA-444D-B078-CBE36675F5FD}"/>
              </a:ext>
            </a:extLst>
          </p:cNvPr>
          <p:cNvSpPr/>
          <p:nvPr/>
        </p:nvSpPr>
        <p:spPr>
          <a:xfrm>
            <a:off x="5107138" y="4386942"/>
            <a:ext cx="2242457" cy="180702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процесс 9">
            <a:extLst>
              <a:ext uri="{FF2B5EF4-FFF2-40B4-BE49-F238E27FC236}">
                <a16:creationId xmlns:a16="http://schemas.microsoft.com/office/drawing/2014/main" id="{DD952451-F0D9-48FD-BCCD-77A12B2FC015}"/>
              </a:ext>
            </a:extLst>
          </p:cNvPr>
          <p:cNvSpPr/>
          <p:nvPr/>
        </p:nvSpPr>
        <p:spPr>
          <a:xfrm>
            <a:off x="9058654" y="4386942"/>
            <a:ext cx="2242457" cy="180702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19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26</Words>
  <Application>Microsoft Office PowerPoint</Application>
  <PresentationFormat>Широкоэкранный</PresentationFormat>
  <Paragraphs>14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сумцова</dc:creator>
  <cp:lastModifiedBy>ольга сумцова</cp:lastModifiedBy>
  <cp:revision>14</cp:revision>
  <cp:lastPrinted>2024-03-24T08:26:05Z</cp:lastPrinted>
  <dcterms:created xsi:type="dcterms:W3CDTF">2024-03-23T04:36:32Z</dcterms:created>
  <dcterms:modified xsi:type="dcterms:W3CDTF">2024-03-25T08:05:51Z</dcterms:modified>
</cp:coreProperties>
</file>